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Default Extension="png" ContentType="image/png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8744" y="323088"/>
            <a:ext cx="17093184" cy="89976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Ayush Khetan</dc:creator>
  <cp:keywords>DAFPNIqTZH4,BAEFtuxOFgI</cp:keywords>
  <dc:title>Blue Green Corporate Geometric Business Case Study and Report Business Presentation</dc:title>
  <dcterms:created xsi:type="dcterms:W3CDTF">2022-12-13T20:42:16Z</dcterms:created>
  <dcterms:modified xsi:type="dcterms:W3CDTF">2022-12-13T20:42:16Z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2022-10-16T00:00:00Z</vt:filetime>
  </property>
  <property fmtid="{D5CDD505-2E9C-101B-9397-08002B2CF9AE}" pid="3" name="Creator">
    <vt:lpwstr>Canva</vt:lpwstr>
  </property>
  <property fmtid="{D5CDD505-2E9C-101B-9397-08002B2CF9AE}" pid="4" name="LastSaved">
    <vt:filetime>2022-10-16T00:00:00Z</vt:filetime>
  </property>
</Properties>
</file>